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BCF0-71DA-44C4-A700-2D47A8726507}" type="datetimeFigureOut">
              <a:rPr lang="sk-SK" smtClean="0"/>
              <a:t>3. 7. 2023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CE727-DFCB-4B29-9D93-59724C1CDCC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24523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BCF0-71DA-44C4-A700-2D47A8726507}" type="datetimeFigureOut">
              <a:rPr lang="sk-SK" smtClean="0"/>
              <a:t>3. 7. 2023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CE727-DFCB-4B29-9D93-59724C1CDCC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68459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BCF0-71DA-44C4-A700-2D47A8726507}" type="datetimeFigureOut">
              <a:rPr lang="sk-SK" smtClean="0"/>
              <a:t>3. 7. 2023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CE727-DFCB-4B29-9D93-59724C1CDCC1}" type="slidenum">
              <a:rPr lang="sk-SK" smtClean="0"/>
              <a:t>‹#›</a:t>
            </a:fld>
            <a:endParaRPr lang="sk-SK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12635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BCF0-71DA-44C4-A700-2D47A8726507}" type="datetimeFigureOut">
              <a:rPr lang="sk-SK" smtClean="0"/>
              <a:t>3. 7. 2023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CE727-DFCB-4B29-9D93-59724C1CDCC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749729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BCF0-71DA-44C4-A700-2D47A8726507}" type="datetimeFigureOut">
              <a:rPr lang="sk-SK" smtClean="0"/>
              <a:t>3. 7. 2023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CE727-DFCB-4B29-9D93-59724C1CDCC1}" type="slidenum">
              <a:rPr lang="sk-SK" smtClean="0"/>
              <a:t>‹#›</a:t>
            </a:fld>
            <a:endParaRPr lang="sk-SK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1895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BCF0-71DA-44C4-A700-2D47A8726507}" type="datetimeFigureOut">
              <a:rPr lang="sk-SK" smtClean="0"/>
              <a:t>3. 7. 2023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CE727-DFCB-4B29-9D93-59724C1CDCC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587302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BCF0-71DA-44C4-A700-2D47A8726507}" type="datetimeFigureOut">
              <a:rPr lang="sk-SK" smtClean="0"/>
              <a:t>3. 7. 2023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CE727-DFCB-4B29-9D93-59724C1CDCC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83206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BCF0-71DA-44C4-A700-2D47A8726507}" type="datetimeFigureOut">
              <a:rPr lang="sk-SK" smtClean="0"/>
              <a:t>3. 7. 2023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CE727-DFCB-4B29-9D93-59724C1CDCC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16867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BCF0-71DA-44C4-A700-2D47A8726507}" type="datetimeFigureOut">
              <a:rPr lang="sk-SK" smtClean="0"/>
              <a:t>3. 7. 2023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CE727-DFCB-4B29-9D93-59724C1CDCC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66191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BCF0-71DA-44C4-A700-2D47A8726507}" type="datetimeFigureOut">
              <a:rPr lang="sk-SK" smtClean="0"/>
              <a:t>3. 7. 2023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CE727-DFCB-4B29-9D93-59724C1CDCC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37716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BCF0-71DA-44C4-A700-2D47A8726507}" type="datetimeFigureOut">
              <a:rPr lang="sk-SK" smtClean="0"/>
              <a:t>3. 7. 2023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CE727-DFCB-4B29-9D93-59724C1CDCC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71991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BCF0-71DA-44C4-A700-2D47A8726507}" type="datetimeFigureOut">
              <a:rPr lang="sk-SK" smtClean="0"/>
              <a:t>3. 7. 2023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CE727-DFCB-4B29-9D93-59724C1CDCC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94310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BCF0-71DA-44C4-A700-2D47A8726507}" type="datetimeFigureOut">
              <a:rPr lang="sk-SK" smtClean="0"/>
              <a:t>3. 7. 2023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CE727-DFCB-4B29-9D93-59724C1CDCC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25802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BCF0-71DA-44C4-A700-2D47A8726507}" type="datetimeFigureOut">
              <a:rPr lang="sk-SK" smtClean="0"/>
              <a:t>3. 7. 2023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CE727-DFCB-4B29-9D93-59724C1CDCC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68495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BCF0-71DA-44C4-A700-2D47A8726507}" type="datetimeFigureOut">
              <a:rPr lang="sk-SK" smtClean="0"/>
              <a:t>3. 7. 2023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CE727-DFCB-4B29-9D93-59724C1CDCC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43290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BCF0-71DA-44C4-A700-2D47A8726507}" type="datetimeFigureOut">
              <a:rPr lang="sk-SK" smtClean="0"/>
              <a:t>3. 7. 2023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CE727-DFCB-4B29-9D93-59724C1CDCC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6238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9BCF0-71DA-44C4-A700-2D47A8726507}" type="datetimeFigureOut">
              <a:rPr lang="sk-SK" smtClean="0"/>
              <a:t>3. 7. 2023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EFCE727-DFCB-4B29-9D93-59724C1CDCC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07270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kpkc.sk/product-category/pracovne-zosity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nedu.sk/data/att/26476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8C2BE2-C8F2-75EA-A130-9F236763D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830748"/>
            <a:ext cx="8596668" cy="2665379"/>
          </a:xfrm>
        </p:spPr>
        <p:txBody>
          <a:bodyPr>
            <a:noAutofit/>
          </a:bodyPr>
          <a:lstStyle/>
          <a:p>
            <a:pPr algn="ctr"/>
            <a:r>
              <a:rPr lang="sk-SK" sz="4800" b="1" dirty="0"/>
              <a:t>Metodicko-formačný deň spojený so slávnostným </a:t>
            </a:r>
            <a:br>
              <a:rPr lang="sk-SK" sz="4800" b="1" dirty="0"/>
            </a:br>
            <a:r>
              <a:rPr lang="sk-SK" sz="5400" b="1" dirty="0"/>
              <a:t>Te </a:t>
            </a:r>
            <a:r>
              <a:rPr lang="sk-SK" sz="5400" b="1" dirty="0" err="1"/>
              <a:t>Deum</a:t>
            </a:r>
            <a:r>
              <a:rPr lang="sk-SK" sz="4800" b="1" dirty="0"/>
              <a:t> – 3. 7. 2023</a:t>
            </a:r>
          </a:p>
        </p:txBody>
      </p:sp>
    </p:spTree>
    <p:extLst>
      <p:ext uri="{BB962C8B-B14F-4D97-AF65-F5344CB8AC3E}">
        <p14:creationId xmlns:p14="http://schemas.microsoft.com/office/powerpoint/2010/main" val="1671316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4383AF11-F932-647F-7656-13108E4D3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/>
              <a:t>Požehnané letné dníčky...</a:t>
            </a:r>
          </a:p>
        </p:txBody>
      </p:sp>
    </p:spTree>
    <p:extLst>
      <p:ext uri="{BB962C8B-B14F-4D97-AF65-F5344CB8AC3E}">
        <p14:creationId xmlns:p14="http://schemas.microsoft.com/office/powerpoint/2010/main" val="2948227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91C4CD-8D40-9F60-3B4F-1D4B0D73A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Pracovné zošity na vyučovanie náboženskej výchovy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4A0891D-3963-E03F-8DE0-BB2D5D609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sk-SK" dirty="0"/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sk-SK" sz="2000" dirty="0">
                <a:latin typeface="Arial Black" panose="020B0A04020102020204" pitchFamily="34" charset="0"/>
              </a:rPr>
              <a:t>Don </a:t>
            </a:r>
            <a:r>
              <a:rPr lang="sk-SK" sz="2000" dirty="0" err="1">
                <a:latin typeface="Arial Black" panose="020B0A04020102020204" pitchFamily="34" charset="0"/>
              </a:rPr>
              <a:t>Bosco</a:t>
            </a:r>
            <a:r>
              <a:rPr lang="sk-SK" sz="2000" dirty="0">
                <a:latin typeface="Arial Black" panose="020B0A04020102020204" pitchFamily="34" charset="0"/>
              </a:rPr>
              <a:t> – ponúka pracovné zošity pre 1.r. - 9.ročník v cene 2,50/1ks </a:t>
            </a:r>
          </a:p>
          <a:p>
            <a:pPr marL="685800" lvl="1">
              <a:lnSpc>
                <a:spcPct val="170000"/>
              </a:lnSpc>
              <a:spcBef>
                <a:spcPts val="0"/>
              </a:spcBef>
            </a:pPr>
            <a:r>
              <a:rPr lang="sk-SK" sz="1800" dirty="0">
                <a:latin typeface="Arial Black" panose="020B0A04020102020204" pitchFamily="34" charset="0"/>
              </a:rPr>
              <a:t>www.pracovnyzosit.sk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sk-SK" sz="2000" dirty="0">
                <a:latin typeface="Arial Black" panose="020B0A04020102020204" pitchFamily="34" charset="0"/>
              </a:rPr>
              <a:t>KPKC ponúka „nový“ pracovný zošit s učebnicou </a:t>
            </a:r>
            <a:r>
              <a:rPr lang="sk-SK" dirty="0">
                <a:latin typeface="Arial Black" panose="020B0A04020102020204" pitchFamily="34" charset="0"/>
              </a:rPr>
              <a:t>pre 1.roč. v cene 4,90/1ks </a:t>
            </a:r>
          </a:p>
          <a:p>
            <a:pPr marL="685800" lvl="1">
              <a:lnSpc>
                <a:spcPct val="170000"/>
              </a:lnSpc>
              <a:spcBef>
                <a:spcPts val="0"/>
              </a:spcBef>
            </a:pPr>
            <a:r>
              <a:rPr lang="sk-SK" sz="1800" dirty="0">
                <a:latin typeface="Arial Black" panose="020B0A04020102020204" pitchFamily="34" charset="0"/>
                <a:hlinkClick r:id="rId2"/>
              </a:rPr>
              <a:t>https://kpkc.sk/product-category/pracovne-zosity/</a:t>
            </a:r>
            <a:endParaRPr lang="sk-SK" sz="1800" dirty="0">
              <a:latin typeface="Arial Black" panose="020B0A04020102020204" pitchFamily="34" charset="0"/>
            </a:endParaRPr>
          </a:p>
          <a:p>
            <a:pPr marL="400050" lvl="1" indent="0">
              <a:lnSpc>
                <a:spcPct val="170000"/>
              </a:lnSpc>
              <a:spcBef>
                <a:spcPts val="0"/>
              </a:spcBef>
              <a:buNone/>
            </a:pPr>
            <a:endParaRPr lang="sk-SK" sz="1800" dirty="0">
              <a:latin typeface="Arial Black" panose="020B0A04020102020204" pitchFamily="34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sk-SK" sz="2000" dirty="0">
                <a:latin typeface="Arial Black" panose="020B0A04020102020204" pitchFamily="34" charset="0"/>
              </a:rPr>
              <a:t>Ideálny čas objednávania je teraz – Don </a:t>
            </a:r>
            <a:r>
              <a:rPr lang="sk-SK" sz="2000" dirty="0" err="1">
                <a:latin typeface="Arial Black" panose="020B0A04020102020204" pitchFamily="34" charset="0"/>
              </a:rPr>
              <a:t>Bosco</a:t>
            </a:r>
            <a:r>
              <a:rPr lang="sk-SK" sz="2000" dirty="0">
                <a:latin typeface="Arial Black" panose="020B0A04020102020204" pitchFamily="34" charset="0"/>
              </a:rPr>
              <a:t> robí dotlač v mesiacoch: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sk-SK" sz="2000" dirty="0">
                <a:latin typeface="Arial Black" panose="020B0A04020102020204" pitchFamily="34" charset="0"/>
              </a:rPr>
              <a:t>v júli – 1. termín, v auguste – 2. termín – ak objednáte v septembri – môže byť, že sa k zošitom dostanete koncom októbra.</a:t>
            </a:r>
          </a:p>
        </p:txBody>
      </p:sp>
    </p:spTree>
    <p:extLst>
      <p:ext uri="{BB962C8B-B14F-4D97-AF65-F5344CB8AC3E}">
        <p14:creationId xmlns:p14="http://schemas.microsoft.com/office/powerpoint/2010/main" val="3342338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7AC22E-9413-01F0-CC07-B76F32718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Biblická olympiáda v šk. roku 2023/2024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527BCB5-50FA-A871-DAC6-C10068B2CF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sk-SK" sz="2000" dirty="0">
                <a:latin typeface="Arial Black" panose="020B0A04020102020204" pitchFamily="34" charset="0"/>
              </a:rPr>
              <a:t>Téma: </a:t>
            </a:r>
            <a:r>
              <a:rPr lang="sk-SK" sz="2400" dirty="0">
                <a:latin typeface="Arial Black" panose="020B0A04020102020204" pitchFamily="34" charset="0"/>
              </a:rPr>
              <a:t>„Vytrvaj vo viere“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sk-SK" sz="2000" dirty="0">
                <a:latin typeface="Arial Black" panose="020B0A04020102020204" pitchFamily="34" charset="0"/>
              </a:rPr>
              <a:t>Knihy: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sk-SK" sz="2400" dirty="0">
                <a:latin typeface="Arial Black" panose="020B0A04020102020204" pitchFamily="34" charset="0"/>
              </a:rPr>
              <a:t>Genezis 12 - 36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sk-SK" sz="2400" dirty="0">
                <a:latin typeface="Arial Black" panose="020B0A04020102020204" pitchFamily="34" charset="0"/>
              </a:rPr>
              <a:t>Daniel 1 – 6, 13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sk-SK" sz="2400" dirty="0">
                <a:latin typeface="Arial Black" panose="020B0A04020102020204" pitchFamily="34" charset="0"/>
              </a:rPr>
              <a:t>Evanjelium podľa Jána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sk-SK" sz="2400" dirty="0">
                <a:latin typeface="Arial Black" panose="020B0A04020102020204" pitchFamily="34" charset="0"/>
              </a:rPr>
              <a:t>Žalm 27</a:t>
            </a:r>
          </a:p>
          <a:p>
            <a:pPr marL="0" indent="0">
              <a:buNone/>
            </a:pP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877409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F9BCCD-9691-1BBB-55AA-13E2B5C9D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Biblická súťaž pre prvý stupeň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B88BDE6-4AA5-EF1F-8641-4F2C66CAE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000" dirty="0">
                <a:latin typeface="Arial Black" panose="020B0A04020102020204" pitchFamily="34" charset="0"/>
              </a:rPr>
              <a:t>Bude záujem žiakov?</a:t>
            </a:r>
          </a:p>
          <a:p>
            <a:r>
              <a:rPr lang="sk-SK" sz="2000" dirty="0">
                <a:latin typeface="Arial Black" panose="020B0A04020102020204" pitchFamily="34" charset="0"/>
              </a:rPr>
              <a:t>Vieme si ich lepšie podchytiť na prvom stupni?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57803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DD1352-76D3-D341-7CB1-660C7C6DE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Odporúčaná literatúra k aktuálnym témam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ACBEF25-06D8-7360-27DE-459201F889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sk-SK" dirty="0">
                <a:latin typeface="Arial Black" panose="020B0A04020102020204" pitchFamily="34" charset="0"/>
              </a:rPr>
              <a:t>Renáta </a:t>
            </a:r>
            <a:r>
              <a:rPr lang="sk-SK" dirty="0" err="1">
                <a:latin typeface="Arial Black" panose="020B0A04020102020204" pitchFamily="34" charset="0"/>
              </a:rPr>
              <a:t>Ocilková</a:t>
            </a:r>
            <a:r>
              <a:rPr lang="sk-SK" dirty="0">
                <a:latin typeface="Arial Black" panose="020B0A04020102020204" pitchFamily="34" charset="0"/>
              </a:rPr>
              <a:t>: Mladým pravdu – príručka pre učiteľov, rodičov a sprievodcov mladých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sk-SK" dirty="0">
                <a:latin typeface="Arial Black" panose="020B0A04020102020204" pitchFamily="34" charset="0"/>
              </a:rPr>
              <a:t>Pavol </a:t>
            </a:r>
            <a:r>
              <a:rPr lang="sk-SK" dirty="0" err="1">
                <a:latin typeface="Arial Black" panose="020B0A04020102020204" pitchFamily="34" charset="0"/>
              </a:rPr>
              <a:t>Gáborík</a:t>
            </a:r>
            <a:r>
              <a:rPr lang="sk-SK" dirty="0">
                <a:latin typeface="Arial Black" panose="020B0A04020102020204" pitchFamily="34" charset="0"/>
              </a:rPr>
              <a:t>: Ona alebo On – skutočný príbeh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sk-SK" dirty="0" err="1">
                <a:latin typeface="Arial Black" panose="020B0A04020102020204" pitchFamily="34" charset="0"/>
              </a:rPr>
              <a:t>What</a:t>
            </a:r>
            <a:r>
              <a:rPr lang="sk-SK" dirty="0">
                <a:latin typeface="Arial Black" panose="020B0A04020102020204" pitchFamily="34" charset="0"/>
              </a:rPr>
              <a:t> </a:t>
            </a:r>
            <a:r>
              <a:rPr lang="sk-SK" dirty="0" err="1">
                <a:latin typeface="Arial Black" panose="020B0A04020102020204" pitchFamily="34" charset="0"/>
              </a:rPr>
              <a:t>is</a:t>
            </a:r>
            <a:r>
              <a:rPr lang="sk-SK" dirty="0">
                <a:latin typeface="Arial Black" panose="020B0A04020102020204" pitchFamily="34" charset="0"/>
              </a:rPr>
              <a:t> a </a:t>
            </a:r>
            <a:r>
              <a:rPr lang="sk-SK" dirty="0" err="1">
                <a:latin typeface="Arial Black" panose="020B0A04020102020204" pitchFamily="34" charset="0"/>
              </a:rPr>
              <a:t>woman</a:t>
            </a:r>
            <a:r>
              <a:rPr lang="sk-SK" dirty="0">
                <a:latin typeface="Arial Black" panose="020B0A04020102020204" pitchFamily="34" charset="0"/>
              </a:rPr>
              <a:t>?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sk-SK" dirty="0" err="1">
                <a:latin typeface="Arial Black" panose="020B0A04020102020204" pitchFamily="34" charset="0"/>
              </a:rPr>
              <a:t>Alive</a:t>
            </a:r>
            <a:r>
              <a:rPr lang="sk-SK" dirty="0">
                <a:latin typeface="Arial Black" panose="020B0A04020102020204" pitchFamily="34" charset="0"/>
              </a:rPr>
              <a:t> to </a:t>
            </a:r>
            <a:r>
              <a:rPr lang="sk-SK" dirty="0" err="1">
                <a:latin typeface="Arial Black" panose="020B0A04020102020204" pitchFamily="34" charset="0"/>
              </a:rPr>
              <a:t>the</a:t>
            </a:r>
            <a:r>
              <a:rPr lang="sk-SK" dirty="0">
                <a:latin typeface="Arial Black" panose="020B0A04020102020204" pitchFamily="34" charset="0"/>
              </a:rPr>
              <a:t> </a:t>
            </a:r>
            <a:r>
              <a:rPr lang="sk-SK" dirty="0" err="1">
                <a:latin typeface="Arial Black" panose="020B0A04020102020204" pitchFamily="34" charset="0"/>
              </a:rPr>
              <a:t>World</a:t>
            </a:r>
            <a:r>
              <a:rPr lang="sk-SK" dirty="0">
                <a:latin typeface="Arial Black" panose="020B0A04020102020204" pitchFamily="34" charset="0"/>
              </a:rPr>
              <a:t> – Pripravení na život – preložili túto knihu, potrebujú pomoc pri kontrole  - záujem?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sk-SK" dirty="0">
                <a:latin typeface="Arial Black" panose="020B0A04020102020204" pitchFamily="34" charset="0"/>
              </a:rPr>
              <a:t>Združenie katolíckych škôl pripravuje stránku, kde by sme našli metodický materiál k aktuálnym témam</a:t>
            </a:r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08953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A336D8-553C-9397-FC26-14467E289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Sprievodca školským rokom 2023/2024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593F130-EF39-C3F4-2279-62BDC625E2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sz="2800" dirty="0">
                <a:latin typeface="Arial Black" panose="020B0A04020102020204" pitchFamily="34" charset="0"/>
                <a:hlinkClick r:id="rId2"/>
              </a:rPr>
              <a:t>https://www.minedu.sk/data/att/26476.pdf</a:t>
            </a:r>
            <a:endParaRPr lang="sk-SK" sz="2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sk-SK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661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588DBC-2E67-B21F-AEB1-D7A16F87F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Experimentálne overovanie nového kurikula – na SK </a:t>
            </a:r>
            <a:r>
              <a:rPr lang="sk-SK"/>
              <a:t>zapojených 40 </a:t>
            </a:r>
            <a:r>
              <a:rPr lang="sk-SK" dirty="0"/>
              <a:t>škôl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F93820A-BEF4-4C16-1A68-908851A273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sk-SK" dirty="0">
                <a:latin typeface="Arial Black" panose="020B0A04020102020204" pitchFamily="34" charset="0"/>
              </a:rPr>
              <a:t>Aj niekto z vás?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sk-SK" dirty="0">
              <a:latin typeface="Arial Black" panose="020B0A04020102020204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sk-SK" dirty="0">
                <a:latin typeface="Arial Black" panose="020B0A04020102020204" pitchFamily="34" charset="0"/>
              </a:rPr>
              <a:t>Pripravuje sa metodický deň 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sk-SK" sz="1800" dirty="0">
                <a:latin typeface="Arial Black" panose="020B0A04020102020204" pitchFamily="34" charset="0"/>
              </a:rPr>
              <a:t>pre zapojených učiteľov NAV z </a:t>
            </a:r>
            <a:r>
              <a:rPr lang="sk-SK" sz="1800">
                <a:latin typeface="Arial Black" panose="020B0A04020102020204" pitchFamily="34" charset="0"/>
              </a:rPr>
              <a:t>celého Slovenska</a:t>
            </a:r>
          </a:p>
          <a:p>
            <a:pPr marL="457200" lvl="1" indent="0">
              <a:lnSpc>
                <a:spcPct val="150000"/>
              </a:lnSpc>
              <a:spcBef>
                <a:spcPts val="0"/>
              </a:spcBef>
              <a:buNone/>
            </a:pPr>
            <a:endParaRPr lang="sk-SK" sz="1800" dirty="0">
              <a:latin typeface="Arial Black" panose="020B0A04020102020204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sk-SK" dirty="0">
                <a:latin typeface="Arial Black" panose="020B0A04020102020204" pitchFamily="34" charset="0"/>
              </a:rPr>
              <a:t>Dotácia hodín náboženstva zostáva aj pri novom kurikule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sk-SK" dirty="0">
                <a:latin typeface="Arial Black" panose="020B0A04020102020204" pitchFamily="34" charset="0"/>
              </a:rPr>
              <a:t>1 hodina/1 ročník, v prípade cirkevných škôl 2 hodiny/1 ročník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46545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9351F7-B66A-4D8D-809C-1CEEA2E10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Čo mám odovzdať?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B0E64C7-629D-C74D-DF16-5B6A21104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>
                <a:latin typeface="Arial Black" panose="020B0A04020102020204" pitchFamily="34" charset="0"/>
              </a:rPr>
              <a:t>Hneď ako budete vedieť koľko hodín budete vyučovať – môžete mi vyplniť štatistický formulár – pošlem ho po 15.9.2023</a:t>
            </a:r>
          </a:p>
          <a:p>
            <a:r>
              <a:rPr lang="sk-SK" dirty="0">
                <a:latin typeface="Arial Black" panose="020B0A04020102020204" pitchFamily="34" charset="0"/>
              </a:rPr>
              <a:t>Kedy poslať potvrdenie o účasti? (stačí </a:t>
            </a:r>
            <a:r>
              <a:rPr lang="sk-SK" dirty="0" err="1">
                <a:latin typeface="Arial Black" panose="020B0A04020102020204" pitchFamily="34" charset="0"/>
              </a:rPr>
              <a:t>oskenované</a:t>
            </a:r>
            <a:r>
              <a:rPr lang="sk-SK" dirty="0">
                <a:latin typeface="Arial Black" panose="020B0A04020102020204" pitchFamily="34" charset="0"/>
              </a:rPr>
              <a:t> emailom):</a:t>
            </a:r>
          </a:p>
          <a:p>
            <a:pPr marL="0" indent="0">
              <a:buNone/>
            </a:pPr>
            <a:r>
              <a:rPr lang="sk-SK" dirty="0">
                <a:latin typeface="Arial Black" panose="020B0A04020102020204" pitchFamily="34" charset="0"/>
              </a:rPr>
              <a:t>Keď ide o účasť na:</a:t>
            </a:r>
          </a:p>
          <a:p>
            <a:pPr lvl="1"/>
            <a:r>
              <a:rPr lang="sk-SK" sz="1800" dirty="0">
                <a:latin typeface="Arial Black" panose="020B0A04020102020204" pitchFamily="34" charset="0"/>
              </a:rPr>
              <a:t>metodických dňoch v inej diecéze, týka sa to aj tých, ktoré boli 21. a 22.3.23 a 16. a 18.5.23 – posielala som vám informácie (nemám štatistiku o tom, kto z vás tam bol, pretože som to neorganizovala)</a:t>
            </a:r>
          </a:p>
          <a:p>
            <a:pPr lvl="1"/>
            <a:r>
              <a:rPr lang="sk-SK" sz="1800" dirty="0">
                <a:latin typeface="Arial Black" panose="020B0A04020102020204" pitchFamily="34" charset="0"/>
              </a:rPr>
              <a:t>duchovných cvičeniach (ak sme ich neorganizovali my) – 1x za dva roky</a:t>
            </a:r>
          </a:p>
          <a:p>
            <a:pPr lvl="1"/>
            <a:r>
              <a:rPr lang="sk-SK" sz="1800" dirty="0">
                <a:latin typeface="Arial Black" panose="020B0A04020102020204" pitchFamily="34" charset="0"/>
              </a:rPr>
              <a:t>duchovných obnovách – napr. aj v rámci cirk. škôl. </a:t>
            </a:r>
          </a:p>
          <a:p>
            <a:pPr marL="457200" lvl="1" indent="0">
              <a:buNone/>
            </a:pPr>
            <a:endParaRPr lang="sk-SK" sz="1800" dirty="0">
              <a:latin typeface="Arial Black" panose="020B0A04020102020204" pitchFamily="34" charset="0"/>
            </a:endParaRPr>
          </a:p>
          <a:p>
            <a:endParaRPr lang="sk-SK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6955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7E1877-9E41-F15E-A430-C67B995EC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Na čo nezabudnúť?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4EC8605-1477-38A3-9C94-5637E7461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400" dirty="0"/>
              <a:t>Na lásku, milosrdenstvo, spravodlivosť a správne hranice.</a:t>
            </a:r>
          </a:p>
          <a:p>
            <a:pPr marL="0" indent="0" algn="ctr">
              <a:buNone/>
            </a:pPr>
            <a:r>
              <a:rPr lang="sk-SK" sz="2800" b="1" dirty="0"/>
              <a:t>„</a:t>
            </a:r>
            <a:r>
              <a:rPr lang="sk-SK" sz="2800" b="1" i="0" dirty="0">
                <a:solidFill>
                  <a:srgbClr val="000000"/>
                </a:solidFill>
                <a:effectLst/>
                <a:latin typeface="Source Sans Pro" panose="020F0502020204030204" pitchFamily="34" charset="0"/>
              </a:rPr>
              <a:t>Pozrite, akú veľkú lásku nám daroval Otec: voláme sa Božími deťmi a nimi aj sme. Preto nás svet nepozná, že nepoznal jeho. Milovaní, teraz sme Božími deťmi, a ešte sa neukázalo, čím budeme. Vieme však, že keď sa on zjaví, budeme mu podobní, lebo ho budeme vidieť takého, aký je.“</a:t>
            </a:r>
          </a:p>
          <a:p>
            <a:pPr marL="0" indent="0" algn="ctr">
              <a:buNone/>
            </a:pPr>
            <a:r>
              <a:rPr lang="sk-SK" sz="2400" dirty="0"/>
              <a:t>1 </a:t>
            </a:r>
            <a:r>
              <a:rPr lang="sk-SK" sz="2400" dirty="0" err="1"/>
              <a:t>Jn</a:t>
            </a:r>
            <a:r>
              <a:rPr lang="sk-SK" sz="2400" dirty="0"/>
              <a:t> 3, 1-2</a:t>
            </a:r>
          </a:p>
          <a:p>
            <a:pPr marL="0" indent="0" algn="ctr">
              <a:buNone/>
            </a:pPr>
            <a:endParaRPr lang="sk-SK" sz="2400" b="1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05135530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76</TotalTime>
  <Words>497</Words>
  <Application>Microsoft Office PowerPoint</Application>
  <PresentationFormat>Širokouhlá</PresentationFormat>
  <Paragraphs>48</Paragraphs>
  <Slides>10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6" baseType="lpstr">
      <vt:lpstr>Arial</vt:lpstr>
      <vt:lpstr>Arial Black</vt:lpstr>
      <vt:lpstr>Source Sans Pro</vt:lpstr>
      <vt:lpstr>Trebuchet MS</vt:lpstr>
      <vt:lpstr>Wingdings 3</vt:lpstr>
      <vt:lpstr>Fazeta</vt:lpstr>
      <vt:lpstr>Metodicko-formačný deň spojený so slávnostným  Te Deum – 3. 7. 2023</vt:lpstr>
      <vt:lpstr>Pracovné zošity na vyučovanie náboženskej výchovy</vt:lpstr>
      <vt:lpstr>Biblická olympiáda v šk. roku 2023/2024</vt:lpstr>
      <vt:lpstr>Biblická súťaž pre prvý stupeň</vt:lpstr>
      <vt:lpstr>Odporúčaná literatúra k aktuálnym témam</vt:lpstr>
      <vt:lpstr>Sprievodca školským rokom 2023/2024</vt:lpstr>
      <vt:lpstr>Experimentálne overovanie nového kurikula – na SK zapojených 40 škôl</vt:lpstr>
      <vt:lpstr>Čo mám odovzdať?</vt:lpstr>
      <vt:lpstr>Na čo nezabudnúť?</vt:lpstr>
      <vt:lpstr>Požehnané letné dníčky...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Metodicko-formačný deň spojený so slávnostným Te Deum – 3. 7. 2023</dc:title>
  <dc:creator>Monika Skladaná</dc:creator>
  <cp:lastModifiedBy>Monika Skladaná</cp:lastModifiedBy>
  <cp:revision>8</cp:revision>
  <dcterms:created xsi:type="dcterms:W3CDTF">2023-06-22T14:04:06Z</dcterms:created>
  <dcterms:modified xsi:type="dcterms:W3CDTF">2023-07-03T09:53:26Z</dcterms:modified>
</cp:coreProperties>
</file>