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61" r:id="rId5"/>
    <p:sldId id="260" r:id="rId6"/>
    <p:sldId id="262" r:id="rId7"/>
    <p:sldId id="263" r:id="rId8"/>
    <p:sldId id="264" r:id="rId9"/>
    <p:sldId id="265" r:id="rId10"/>
    <p:sldId id="268" r:id="rId11"/>
    <p:sldId id="272" r:id="rId12"/>
    <p:sldId id="271" r:id="rId13"/>
    <p:sldId id="270" r:id="rId14"/>
    <p:sldId id="274" r:id="rId15"/>
    <p:sldId id="26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3276600" y="2438400"/>
            <a:ext cx="20024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000" b="1" dirty="0" smtClean="0">
                <a:latin typeface="+mj-lt"/>
                <a:cs typeface="Arial" pitchFamily="34" charset="0"/>
              </a:rPr>
              <a:t>Učeník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12491"/>
            <a:ext cx="9169179" cy="6882981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 smtClean="0"/>
          </a:p>
          <a:p>
            <a:pPr marL="0" indent="0" algn="ctr">
              <a:buNone/>
            </a:pPr>
            <a:r>
              <a:rPr lang="sk-SK" b="1" dirty="0" err="1" smtClean="0"/>
              <a:t>Mt</a:t>
            </a:r>
            <a:r>
              <a:rPr lang="sk-SK" b="1" dirty="0" smtClean="0"/>
              <a:t> </a:t>
            </a:r>
            <a:r>
              <a:rPr lang="sk-SK" b="1" dirty="0"/>
              <a:t>5,3: „Blahoslavení chudobní </a:t>
            </a:r>
            <a:r>
              <a:rPr lang="de-DE" b="1" dirty="0"/>
              <a:t>v </a:t>
            </a:r>
            <a:r>
              <a:rPr lang="de-DE" b="1" dirty="0" err="1"/>
              <a:t>duchu</a:t>
            </a:r>
            <a:r>
              <a:rPr lang="de-DE" b="1" dirty="0"/>
              <a:t>, </a:t>
            </a:r>
            <a:r>
              <a:rPr lang="de-DE" b="1" dirty="0" err="1"/>
              <a:t>lebo</a:t>
            </a:r>
            <a:r>
              <a:rPr lang="de-DE" b="1" dirty="0"/>
              <a:t> ich je </a:t>
            </a:r>
            <a:r>
              <a:rPr lang="de-DE" b="1" dirty="0" err="1"/>
              <a:t>nebeské</a:t>
            </a:r>
            <a:r>
              <a:rPr lang="de-DE" b="1" dirty="0"/>
              <a:t> </a:t>
            </a:r>
            <a:r>
              <a:rPr lang="de-DE" b="1" dirty="0" err="1"/>
              <a:t>kráľovstvo</a:t>
            </a:r>
            <a:r>
              <a:rPr lang="de-DE" b="1" dirty="0"/>
              <a:t>.</a:t>
            </a:r>
            <a:r>
              <a:rPr lang="sk-SK" b="1" dirty="0"/>
              <a:t>“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83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6400800" cy="3733800"/>
          </a:xfrm>
        </p:spPr>
        <p:txBody>
          <a:bodyPr>
            <a:normAutofit lnSpcReduction="10000"/>
          </a:bodyPr>
          <a:lstStyle/>
          <a:p>
            <a:r>
              <a:rPr lang="sk-SK" dirty="0" err="1">
                <a:solidFill>
                  <a:schemeClr val="tx1"/>
                </a:solidFill>
              </a:rPr>
              <a:t>Učeníctvo</a:t>
            </a:r>
            <a:r>
              <a:rPr lang="sk-SK" dirty="0">
                <a:solidFill>
                  <a:schemeClr val="tx1"/>
                </a:solidFill>
              </a:rPr>
              <a:t> je celoživotný postoj načúvania, poslušnosti a nasledovania. </a:t>
            </a:r>
          </a:p>
          <a:p>
            <a:r>
              <a:rPr lang="sk-SK" dirty="0">
                <a:solidFill>
                  <a:schemeClr val="tx1"/>
                </a:solidFill>
              </a:rPr>
              <a:t>Mária nás uvádza do vedomia obdarovaných, milovaných Božích detí a učí nás žiť s vďačnosťou. Svojím chválospevom vyjadruje celý program svojho života. 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362839" y="762000"/>
            <a:ext cx="5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 smtClean="0">
              <a:latin typeface="+mj-lt"/>
              <a:cs typeface="Arial" pitchFamily="34" charset="0"/>
            </a:endParaRP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665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-20256" y="0"/>
            <a:ext cx="9143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k-SK" sz="2400" dirty="0" err="1"/>
              <a:t>Lk</a:t>
            </a:r>
            <a:r>
              <a:rPr lang="sk-SK" sz="2400" dirty="0"/>
              <a:t> 1, </a:t>
            </a:r>
            <a:r>
              <a:rPr lang="sk-SK" sz="2400" dirty="0" smtClean="0"/>
              <a:t>46 </a:t>
            </a:r>
            <a:r>
              <a:rPr lang="sk-SK" sz="2400" dirty="0"/>
              <a:t>– </a:t>
            </a:r>
            <a:r>
              <a:rPr lang="sk-SK" sz="2400" dirty="0" smtClean="0"/>
              <a:t>55:</a:t>
            </a:r>
          </a:p>
          <a:p>
            <a:pPr algn="ctr"/>
            <a:r>
              <a:rPr lang="sk-SK" sz="2400" b="1" cap="all" dirty="0"/>
              <a:t>MAGNIFIKAT</a:t>
            </a:r>
            <a:endParaRPr lang="sk-SK" sz="2400" cap="all" dirty="0"/>
          </a:p>
          <a:p>
            <a:pPr algn="ctr"/>
            <a:r>
              <a:rPr lang="sk-SK" sz="2400" dirty="0" smtClean="0"/>
              <a:t>„Mária </a:t>
            </a:r>
            <a:r>
              <a:rPr lang="sk-SK" sz="2400" dirty="0"/>
              <a:t>hovorila: "Velebí moja duša Pána </a:t>
            </a:r>
            <a:r>
              <a:rPr lang="sk-SK" sz="2400" dirty="0" smtClean="0"/>
              <a:t>a </a:t>
            </a:r>
            <a:r>
              <a:rPr lang="sk-SK" sz="2400" dirty="0"/>
              <a:t>môj duch jasá v Bohu, mojom </a:t>
            </a:r>
            <a:r>
              <a:rPr lang="sk-SK" sz="2400" dirty="0"/>
              <a:t>S</a:t>
            </a:r>
            <a:r>
              <a:rPr lang="sk-SK" sz="2400" dirty="0" smtClean="0"/>
              <a:t>pasiteľovi,</a:t>
            </a:r>
            <a:r>
              <a:rPr lang="sk-SK" sz="2400" dirty="0"/>
              <a:t> lebo </a:t>
            </a:r>
            <a:r>
              <a:rPr lang="sk-SK" sz="2400" dirty="0" err="1"/>
              <a:t>zhliadol</a:t>
            </a:r>
            <a:r>
              <a:rPr lang="sk-SK" sz="2400" dirty="0"/>
              <a:t> na poníženosť svojej služobnice. Hľa, od tejto chvíle blahoslaviť ma budú všetky </a:t>
            </a:r>
            <a:r>
              <a:rPr lang="sk-SK" sz="2400" dirty="0" smtClean="0"/>
              <a:t>pokolenia</a:t>
            </a:r>
            <a:r>
              <a:rPr lang="sk-SK" sz="2400" dirty="0"/>
              <a:t>,  lebo veľké veci mi urobil ten, ktorý je mocný, a sväté je jeho meno </a:t>
            </a:r>
            <a:r>
              <a:rPr lang="sk-SK" sz="2400" dirty="0" smtClean="0"/>
              <a:t>a </a:t>
            </a:r>
            <a:r>
              <a:rPr lang="sk-SK" sz="2400" dirty="0"/>
              <a:t>jeho milosrdenstvo z pokolenia na pokolenie s tými, čo sa ho </a:t>
            </a:r>
            <a:r>
              <a:rPr lang="sk-SK" sz="2400" dirty="0" smtClean="0"/>
              <a:t>boja.</a:t>
            </a:r>
            <a:r>
              <a:rPr lang="sk-SK" sz="2400" dirty="0"/>
              <a:t> Ukázal silu svojho ramena, rozptýlil tých, čo v srdci pyšne </a:t>
            </a:r>
            <a:r>
              <a:rPr lang="sk-SK" sz="2400" dirty="0" smtClean="0"/>
              <a:t>zmýšľajú.</a:t>
            </a:r>
            <a:r>
              <a:rPr lang="sk-SK" sz="2400" dirty="0"/>
              <a:t> Mocnárov zosadil z trónov a povýšil </a:t>
            </a:r>
            <a:r>
              <a:rPr lang="sk-SK" sz="2400" dirty="0" smtClean="0"/>
              <a:t>ponížených.</a:t>
            </a:r>
            <a:r>
              <a:rPr lang="sk-SK" sz="2400" dirty="0"/>
              <a:t> Hladných nakŕmil dobrotami a bohatých prepustil </a:t>
            </a:r>
            <a:r>
              <a:rPr lang="sk-SK" sz="2400" dirty="0" smtClean="0"/>
              <a:t>naprázdno.</a:t>
            </a:r>
            <a:r>
              <a:rPr lang="sk-SK" sz="2400" dirty="0"/>
              <a:t> Ujal sa Izraela, svojho služobníka, lebo pamätá na svoje </a:t>
            </a:r>
            <a:r>
              <a:rPr lang="sk-SK" sz="2400" dirty="0" smtClean="0"/>
              <a:t>milosrdenstvo,</a:t>
            </a:r>
            <a:r>
              <a:rPr lang="sk-SK" sz="2400" dirty="0"/>
              <a:t> ako sľúbil našim otcom, Abrahámovi a jeho potomstvu naveky</a:t>
            </a:r>
            <a:r>
              <a:rPr lang="sk-SK" sz="2400" dirty="0" smtClean="0"/>
              <a:t>.„“</a:t>
            </a:r>
            <a:endParaRPr lang="sk-SK" sz="2400" b="1" dirty="0" smtClean="0">
              <a:latin typeface="+mj-lt"/>
              <a:cs typeface="Arial" pitchFamily="34" charset="0"/>
            </a:endParaRPr>
          </a:p>
          <a:p>
            <a:pPr algn="ctr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877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152399" y="762000"/>
            <a:ext cx="87630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/>
              <a:t>Všetko podstatné v živote </a:t>
            </a:r>
            <a:endParaRPr lang="sk-SK" sz="3200" dirty="0" smtClean="0"/>
          </a:p>
          <a:p>
            <a:pPr algn="ctr"/>
            <a:r>
              <a:rPr lang="sk-SK" sz="3200" dirty="0" smtClean="0"/>
              <a:t>je </a:t>
            </a:r>
            <a:r>
              <a:rPr lang="sk-SK" sz="3200" dirty="0"/>
              <a:t>milosť a nezaslúžený dar.</a:t>
            </a:r>
          </a:p>
          <a:p>
            <a:pPr algn="ctr"/>
            <a:r>
              <a:rPr lang="sk-SK" sz="3200" dirty="0"/>
              <a:t>Mária nás učí nemyslieť si o sebe veľa, </a:t>
            </a:r>
            <a:endParaRPr lang="sk-SK" sz="3200" dirty="0" smtClean="0"/>
          </a:p>
          <a:p>
            <a:pPr algn="ctr"/>
            <a:r>
              <a:rPr lang="sk-SK" sz="3200" dirty="0" smtClean="0"/>
              <a:t>pritom </a:t>
            </a:r>
            <a:r>
              <a:rPr lang="sk-SK" sz="3200" dirty="0"/>
              <a:t>si byť </a:t>
            </a:r>
            <a:r>
              <a:rPr lang="sk-SK" sz="3200" dirty="0" smtClean="0"/>
              <a:t>vedomý </a:t>
            </a:r>
            <a:r>
              <a:rPr lang="sk-SK" sz="3200" dirty="0"/>
              <a:t>veľkých vecí, </a:t>
            </a:r>
            <a:endParaRPr lang="sk-SK" sz="3200" dirty="0" smtClean="0"/>
          </a:p>
          <a:p>
            <a:pPr algn="ctr"/>
            <a:r>
              <a:rPr lang="sk-SK" sz="3200" dirty="0" smtClean="0"/>
              <a:t>ktoré </a:t>
            </a:r>
            <a:r>
              <a:rPr lang="sk-SK" sz="3200" dirty="0"/>
              <a:t>pre nás Pán urobil a ktoré chce pre nás </a:t>
            </a:r>
            <a:r>
              <a:rPr lang="sk-SK" sz="3200" dirty="0" smtClean="0"/>
              <a:t>urobiť. </a:t>
            </a:r>
            <a:endParaRPr lang="sk-SK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1054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Skúsme si napísať vlastný Magnifikat. </a:t>
            </a:r>
          </a:p>
          <a:p>
            <a:r>
              <a:rPr lang="sk-SK" dirty="0">
                <a:solidFill>
                  <a:schemeClr val="tx1"/>
                </a:solidFill>
              </a:rPr>
              <a:t>Máriin vytryskol z hĺbky jej srdca.</a:t>
            </a:r>
          </a:p>
          <a:p>
            <a:r>
              <a:rPr lang="sk-SK" dirty="0">
                <a:solidFill>
                  <a:schemeClr val="tx1"/>
                </a:solidFill>
              </a:rPr>
              <a:t>Mária uverila proti nádeji, 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tak </a:t>
            </a:r>
            <a:r>
              <a:rPr lang="sk-SK" dirty="0">
                <a:solidFill>
                  <a:schemeClr val="tx1"/>
                </a:solidFill>
              </a:rPr>
              <a:t>ako Abrahám. Ona je </a:t>
            </a:r>
            <a:r>
              <a:rPr lang="sk-SK" dirty="0" smtClean="0">
                <a:solidFill>
                  <a:schemeClr val="tx1"/>
                </a:solidFill>
              </a:rPr>
              <a:t>matkou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a</a:t>
            </a:r>
            <a:r>
              <a:rPr lang="sk-SK" dirty="0">
                <a:solidFill>
                  <a:schemeClr val="tx1"/>
                </a:solidFill>
              </a:rPr>
              <a:t> on otcom viery.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1362839" y="762000"/>
            <a:ext cx="5829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k-SK" sz="2400" dirty="0" smtClean="0"/>
              <a:t>Zdroje: </a:t>
            </a:r>
          </a:p>
          <a:p>
            <a:pPr algn="ctr">
              <a:buNone/>
            </a:pPr>
            <a:r>
              <a:rPr lang="sk-SK" sz="2400" dirty="0" err="1" smtClean="0"/>
              <a:t>Vojtěch</a:t>
            </a:r>
            <a:r>
              <a:rPr lang="sk-SK" sz="2400" dirty="0" smtClean="0"/>
              <a:t> </a:t>
            </a:r>
            <a:r>
              <a:rPr lang="sk-SK" sz="2400" dirty="0" err="1" smtClean="0"/>
              <a:t>Kodet</a:t>
            </a:r>
            <a:r>
              <a:rPr lang="sk-SK" sz="2400" dirty="0" smtClean="0"/>
              <a:t> – </a:t>
            </a:r>
            <a:r>
              <a:rPr lang="sk-SK" sz="2400" dirty="0" err="1" smtClean="0"/>
              <a:t>Učedníctví</a:t>
            </a:r>
            <a:endParaRPr lang="sk-SK" sz="2400" dirty="0" smtClean="0"/>
          </a:p>
          <a:p>
            <a:pPr algn="ctr">
              <a:buNone/>
            </a:pPr>
            <a:r>
              <a:rPr lang="sk-SK" sz="2400" dirty="0" smtClean="0"/>
              <a:t>Sväté písmo</a:t>
            </a:r>
          </a:p>
          <a:p>
            <a:pPr algn="ctr">
              <a:buNone/>
            </a:pPr>
            <a:endParaRPr lang="sk-SK" sz="2400" dirty="0" smtClean="0"/>
          </a:p>
          <a:p>
            <a:pPr algn="ctr">
              <a:buNone/>
            </a:pPr>
            <a:r>
              <a:rPr lang="sk-SK" sz="2400" dirty="0" smtClean="0"/>
              <a:t>Spracovala: Mgr. Monika Skladaná</a:t>
            </a:r>
          </a:p>
          <a:p>
            <a:endParaRPr lang="sk-SK" sz="2400" b="1" dirty="0" smtClean="0">
              <a:latin typeface="+mj-lt"/>
              <a:cs typeface="Arial" pitchFamily="34" charset="0"/>
            </a:endParaRP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b="1" dirty="0" smtClean="0">
                <a:solidFill>
                  <a:srgbClr val="002060"/>
                </a:solidFill>
              </a:rPr>
              <a:t>Byť Kristovým učeníkom</a:t>
            </a: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/>
              <a:t>Ak chceme nasledovať Krista </a:t>
            </a:r>
          </a:p>
          <a:p>
            <a:pPr algn="ctr">
              <a:buNone/>
            </a:pPr>
            <a:r>
              <a:rPr lang="sk-SK" dirty="0" smtClean="0"/>
              <a:t>musíme opustiť svoje predstavy o Bohu </a:t>
            </a:r>
          </a:p>
          <a:p>
            <a:pPr algn="ctr">
              <a:buNone/>
            </a:pPr>
            <a:r>
              <a:rPr lang="sk-SK" dirty="0" smtClean="0"/>
              <a:t>a zveriť sa mu. </a:t>
            </a:r>
          </a:p>
          <a:p>
            <a:pPr algn="ctr">
              <a:buNone/>
            </a:pPr>
            <a:r>
              <a:rPr lang="sk-SK" dirty="0" smtClean="0"/>
              <a:t>On zorganizuje náš život a povedie nás. Hovorme spolu so Samuelom: „Pane hovor, tvoj sluha počúva.“</a:t>
            </a:r>
          </a:p>
          <a:p>
            <a:pPr>
              <a:buNone/>
            </a:pP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381000" y="24384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1 </a:t>
            </a:r>
            <a:r>
              <a:rPr lang="sk-SK" sz="3200" b="1" dirty="0" err="1"/>
              <a:t>Sam</a:t>
            </a:r>
            <a:r>
              <a:rPr lang="sk-SK" sz="3200" b="1" dirty="0"/>
              <a:t> 3,10: „Pán prišiel, zastal si a volal ako predtým: "Samuel, Samuel!" A Samuel odvetil: "Hovor, tvoj sluha počúva!"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4267200"/>
          </a:xfrm>
        </p:spPr>
        <p:txBody>
          <a:bodyPr>
            <a:normAutofit fontScale="32500" lnSpcReduction="20000"/>
          </a:bodyPr>
          <a:lstStyle/>
          <a:p>
            <a:endParaRPr lang="sk-SK" sz="8000" b="1" dirty="0" smtClean="0">
              <a:solidFill>
                <a:schemeClr val="tx1"/>
              </a:solidFill>
            </a:endParaRPr>
          </a:p>
          <a:p>
            <a:r>
              <a:rPr lang="sk-SK" sz="9800" b="1" dirty="0" smtClean="0">
                <a:solidFill>
                  <a:schemeClr val="tx1"/>
                </a:solidFill>
              </a:rPr>
              <a:t>Peter zaprel, bolo mu odpustené. S novou milosťou môže pokračovať ďalej. </a:t>
            </a:r>
          </a:p>
          <a:p>
            <a:r>
              <a:rPr lang="sk-SK" sz="9800" b="1" dirty="0" smtClean="0">
                <a:solidFill>
                  <a:schemeClr val="tx1"/>
                </a:solidFill>
              </a:rPr>
              <a:t>„Nasleduj ma!“ </a:t>
            </a:r>
          </a:p>
          <a:p>
            <a:r>
              <a:rPr lang="sk-SK" sz="9800" b="1" dirty="0" smtClean="0">
                <a:solidFill>
                  <a:schemeClr val="tx1"/>
                </a:solidFill>
              </a:rPr>
              <a:t>Nasledovať Pána je milosť aj za cenu utrpenia. Peter pochopil – najväčšou odmenou je, že môže kráčať po stopách toho, ktorý si ho zamiloval a položil svoj život za neho. </a:t>
            </a:r>
          </a:p>
          <a:p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1905000" y="457200"/>
            <a:ext cx="509947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/>
              <a:t>1 </a:t>
            </a:r>
            <a:r>
              <a:rPr lang="sk-SK" sz="3200" b="1" dirty="0" err="1" smtClean="0"/>
              <a:t>Pt</a:t>
            </a:r>
            <a:r>
              <a:rPr lang="sk-SK" sz="3200" b="1" dirty="0" smtClean="0"/>
              <a:t> 2,21: </a:t>
            </a:r>
          </a:p>
          <a:p>
            <a:pPr algn="ctr"/>
            <a:r>
              <a:rPr lang="sk-SK" sz="3200" b="1" dirty="0" smtClean="0"/>
              <a:t>„Veď na to ste povolaní; lebo aj Kristus trpel za vás a zanechal vám príklad, aby ste kráčali v jeho šľapajach.“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Sme spasení milosťou.</a:t>
            </a:r>
          </a:p>
          <a:p>
            <a:pPr algn="ctr">
              <a:buNone/>
            </a:pPr>
            <a:r>
              <a:rPr lang="sk-SK" b="1" dirty="0" err="1" smtClean="0"/>
              <a:t>Ef</a:t>
            </a:r>
            <a:r>
              <a:rPr lang="sk-SK" b="1" dirty="0" smtClean="0"/>
              <a:t> 2,8-9: „Lebo spasení ste milosťou skrze vieru; a to nie je z vás, je to Boží dar: nie zo skutkov, aby sa nik nevystatoval. “</a:t>
            </a:r>
          </a:p>
          <a:p>
            <a:pPr algn="ctr"/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Naše dobré skutky a služba pre kráľovstvo je dielom milosti.</a:t>
            </a:r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err="1" smtClean="0"/>
              <a:t>Ef</a:t>
            </a:r>
            <a:r>
              <a:rPr lang="sk-SK" b="1" dirty="0" smtClean="0"/>
              <a:t> 2,10: „Veď sme jeho dielo, stvorení v Kristovi Ježišovi pre dobré skutky, ktoré pripravil Boh, aby sme ich konali.“</a:t>
            </a:r>
          </a:p>
          <a:p>
            <a:pPr algn="ctr">
              <a:buNone/>
            </a:pPr>
            <a:r>
              <a:rPr lang="sk-SK" dirty="0" smtClean="0"/>
              <a:t>Je potrebná trpezlivosť so sebou aj s druhými. </a:t>
            </a:r>
          </a:p>
          <a:p>
            <a:pPr>
              <a:buNone/>
            </a:pPr>
            <a:r>
              <a:rPr lang="sk-SK" dirty="0" smtClean="0"/>
              <a:t>;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Človek </a:t>
            </a:r>
            <a:r>
              <a:rPr lang="sk-SK" dirty="0" smtClean="0"/>
              <a:t>nechce byť slabý, chudobný, ponížený, chorý, ale Boh si vyvolil maličkých. 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smtClean="0"/>
              <a:t>1 Kor 1,26: „ Len sa pozrite na svoje povolanie, bratia, že tu niet veľa múdrych podľa tela ani veľa mocných, ani veľa urodzených.“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Chleb, Kriváň s Hedvigo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/>
              <a:t>Naša slabosť je naším požehnaním. </a:t>
            </a:r>
          </a:p>
          <a:p>
            <a:pPr algn="ctr">
              <a:buNone/>
            </a:pPr>
            <a:r>
              <a:rPr lang="sk-SK" dirty="0" smtClean="0"/>
              <a:t>Vedomie, že sme hriešni </a:t>
            </a:r>
          </a:p>
          <a:p>
            <a:pPr algn="ctr">
              <a:buNone/>
            </a:pPr>
            <a:r>
              <a:rPr lang="sk-SK" dirty="0" smtClean="0"/>
              <a:t>prispieva k nášmu rastu v pokore, milosrdenstve, v závislosti na Bohu. </a:t>
            </a:r>
          </a:p>
          <a:p>
            <a:pPr algn="ctr">
              <a:buNone/>
            </a:pPr>
            <a:r>
              <a:rPr lang="sk-SK" dirty="0" smtClean="0"/>
              <a:t>Poznanie vlastnej nedostatočnosti, že si nevystačím sám, že potrebujem Boha je dôležité.</a:t>
            </a:r>
          </a:p>
          <a:p>
            <a:pPr algn="ctr">
              <a:buNone/>
            </a:pPr>
            <a:r>
              <a:rPr lang="sk-SK" b="1" dirty="0" smtClean="0"/>
              <a:t> </a:t>
            </a:r>
          </a:p>
          <a:p>
            <a:pPr algn="ctr"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238</Words>
  <Application>Microsoft Office PowerPoint</Application>
  <PresentationFormat>Prezentácia na obrazovke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Motív Office</vt:lpstr>
      <vt:lpstr>Prezentácia programu PowerPoint</vt:lpstr>
      <vt:lpstr> Byť Kristovým učeníkom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krpelanova</cp:lastModifiedBy>
  <cp:revision>15</cp:revision>
  <dcterms:created xsi:type="dcterms:W3CDTF">2021-03-02T11:19:51Z</dcterms:created>
  <dcterms:modified xsi:type="dcterms:W3CDTF">2021-03-03T14:54:06Z</dcterms:modified>
</cp:coreProperties>
</file>